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CB15323-8E56-4422-9C14-CD91AD0D4AE1}" type="datetimeFigureOut">
              <a:rPr lang="en-US" smtClean="0"/>
              <a:t>7/4/2012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2BEBEB-EB1A-448B-BF0E-806F2B52013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15323-8E56-4422-9C14-CD91AD0D4AE1}" type="datetimeFigureOut">
              <a:rPr lang="en-US" smtClean="0"/>
              <a:t>7/4/2012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EBEB-EB1A-448B-BF0E-806F2B520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CB15323-8E56-4422-9C14-CD91AD0D4AE1}" type="datetimeFigureOut">
              <a:rPr lang="en-US" smtClean="0"/>
              <a:t>7/4/2012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F2BEBEB-EB1A-448B-BF0E-806F2B52013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15323-8E56-4422-9C14-CD91AD0D4AE1}" type="datetimeFigureOut">
              <a:rPr lang="en-US" smtClean="0"/>
              <a:t>7/4/2012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2BEBEB-EB1A-448B-BF0E-806F2B5201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15323-8E56-4422-9C14-CD91AD0D4AE1}" type="datetimeFigureOut">
              <a:rPr lang="en-US" smtClean="0"/>
              <a:t>7/4/2012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F2BEBEB-EB1A-448B-BF0E-806F2B52013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CB15323-8E56-4422-9C14-CD91AD0D4AE1}" type="datetimeFigureOut">
              <a:rPr lang="en-US" smtClean="0"/>
              <a:t>7/4/2012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F2BEBEB-EB1A-448B-BF0E-806F2B52013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CB15323-8E56-4422-9C14-CD91AD0D4AE1}" type="datetimeFigureOut">
              <a:rPr lang="en-US" smtClean="0"/>
              <a:t>7/4/2012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F2BEBEB-EB1A-448B-BF0E-806F2B52013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15323-8E56-4422-9C14-CD91AD0D4AE1}" type="datetimeFigureOut">
              <a:rPr lang="en-US" smtClean="0"/>
              <a:t>7/4/2012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2BEBEB-EB1A-448B-BF0E-806F2B520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15323-8E56-4422-9C14-CD91AD0D4AE1}" type="datetimeFigureOut">
              <a:rPr lang="en-US" smtClean="0"/>
              <a:t>7/4/2012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2BEBEB-EB1A-448B-BF0E-806F2B520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15323-8E56-4422-9C14-CD91AD0D4AE1}" type="datetimeFigureOut">
              <a:rPr lang="en-US" smtClean="0"/>
              <a:t>7/4/2012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2BEBEB-EB1A-448B-BF0E-806F2B52013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CB15323-8E56-4422-9C14-CD91AD0D4AE1}" type="datetimeFigureOut">
              <a:rPr lang="en-US" smtClean="0"/>
              <a:t>7/4/2012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F2BEBEB-EB1A-448B-BF0E-806F2B52013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CB15323-8E56-4422-9C14-CD91AD0D4AE1}" type="datetimeFigureOut">
              <a:rPr lang="en-US" smtClean="0"/>
              <a:t>7/4/2012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F2BEBEB-EB1A-448B-BF0E-806F2B52013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676456" cy="468052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9600" dirty="0" smtClean="0">
                <a:solidFill>
                  <a:schemeClr val="bg1"/>
                </a:solidFill>
              </a:rPr>
              <a:t>ETIKA BERPAKAIAN UTK KE KULIAH</a:t>
            </a:r>
            <a:endParaRPr lang="en-US" sz="96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pix_gal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6056" y="260648"/>
            <a:ext cx="3300642" cy="342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Rupa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pakaian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Kuliah</a:t>
            </a:r>
            <a:r>
              <a:rPr lang="en-US" dirty="0" smtClean="0">
                <a:solidFill>
                  <a:schemeClr val="tx1"/>
                </a:solidFill>
              </a:rPr>
              <a:t>-PELAJAR LELAKI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600" dirty="0" err="1" smtClean="0">
                <a:solidFill>
                  <a:srgbClr val="FF0000"/>
                </a:solidFill>
              </a:rPr>
              <a:t>Berpakaian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kemas,sopan</a:t>
            </a:r>
            <a:r>
              <a:rPr lang="en-US" sz="2600" dirty="0" smtClean="0">
                <a:solidFill>
                  <a:srgbClr val="FF0000"/>
                </a:solidFill>
              </a:rPr>
              <a:t>, </a:t>
            </a:r>
            <a:r>
              <a:rPr lang="en-US" sz="2600" dirty="0" err="1" smtClean="0">
                <a:solidFill>
                  <a:srgbClr val="FF0000"/>
                </a:solidFill>
              </a:rPr>
              <a:t>bersih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setiap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masa</a:t>
            </a:r>
            <a:endParaRPr lang="en-US" sz="2600" dirty="0" smtClean="0">
              <a:solidFill>
                <a:srgbClr val="FF0000"/>
              </a:solidFill>
            </a:endParaRPr>
          </a:p>
          <a:p>
            <a:r>
              <a:rPr lang="en-US" sz="2600" dirty="0" err="1">
                <a:solidFill>
                  <a:srgbClr val="FF0000"/>
                </a:solidFill>
              </a:rPr>
              <a:t>M</a:t>
            </a:r>
            <a:r>
              <a:rPr lang="en-US" sz="2600" dirty="0" err="1" smtClean="0">
                <a:solidFill>
                  <a:srgbClr val="FF0000"/>
                </a:solidFill>
              </a:rPr>
              <a:t>emasukkan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kemeja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ke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dalam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seluar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kecuali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baju</a:t>
            </a:r>
            <a:r>
              <a:rPr lang="en-US" sz="2600" dirty="0" smtClean="0">
                <a:solidFill>
                  <a:srgbClr val="FF0000"/>
                </a:solidFill>
              </a:rPr>
              <a:t> batik.</a:t>
            </a:r>
          </a:p>
          <a:p>
            <a:r>
              <a:rPr lang="en-US" sz="2600" dirty="0" err="1">
                <a:solidFill>
                  <a:srgbClr val="FF0000"/>
                </a:solidFill>
              </a:rPr>
              <a:t>M</a:t>
            </a:r>
            <a:r>
              <a:rPr lang="en-US" sz="2600" dirty="0" err="1" smtClean="0">
                <a:solidFill>
                  <a:srgbClr val="FF0000"/>
                </a:solidFill>
              </a:rPr>
              <a:t>emakai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kasut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berwarna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gelap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dan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berstokin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apabila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menghadiri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kuliah</a:t>
            </a:r>
            <a:r>
              <a:rPr lang="en-US" sz="26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sz="2600" dirty="0" err="1" smtClean="0">
                <a:solidFill>
                  <a:srgbClr val="FF0000"/>
                </a:solidFill>
              </a:rPr>
              <a:t>Dilarang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menyimpan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rambut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melebihi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kolar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kemeja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atau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mewarnakan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rambut</a:t>
            </a:r>
            <a:endParaRPr lang="en-US" sz="2600" dirty="0" smtClean="0">
              <a:solidFill>
                <a:srgbClr val="FF0000"/>
              </a:solidFill>
            </a:endParaRPr>
          </a:p>
          <a:p>
            <a:r>
              <a:rPr lang="en-US" sz="2600" dirty="0" err="1" smtClean="0">
                <a:solidFill>
                  <a:srgbClr val="FF0000"/>
                </a:solidFill>
              </a:rPr>
              <a:t>Memakai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subang,rantai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leher,subang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hidung,rantai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gelang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kecuali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berkaitan</a:t>
            </a:r>
            <a:r>
              <a:rPr lang="en-US" sz="2600" dirty="0" smtClean="0">
                <a:solidFill>
                  <a:srgbClr val="FF0000"/>
                </a:solidFill>
              </a:rPr>
              <a:t> agama.</a:t>
            </a:r>
          </a:p>
          <a:p>
            <a:r>
              <a:rPr lang="en-US" sz="2600" dirty="0" err="1" smtClean="0">
                <a:solidFill>
                  <a:srgbClr val="FF0000"/>
                </a:solidFill>
              </a:rPr>
              <a:t>Dilarang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memakai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selipar</a:t>
            </a:r>
            <a:r>
              <a:rPr lang="en-US" sz="2600" dirty="0" smtClean="0">
                <a:solidFill>
                  <a:srgbClr val="FF0000"/>
                </a:solidFill>
              </a:rPr>
              <a:t>, </a:t>
            </a:r>
            <a:r>
              <a:rPr lang="en-US" sz="2600" dirty="0" err="1" smtClean="0">
                <a:solidFill>
                  <a:srgbClr val="FF0000"/>
                </a:solidFill>
              </a:rPr>
              <a:t>kain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pelikat</a:t>
            </a:r>
            <a:r>
              <a:rPr lang="en-US" sz="2600" dirty="0">
                <a:solidFill>
                  <a:srgbClr val="FF0000"/>
                </a:solidFill>
              </a:rPr>
              <a:t>.</a:t>
            </a:r>
            <a:endParaRPr lang="en-US" sz="2600" dirty="0" smtClean="0">
              <a:solidFill>
                <a:srgbClr val="FF0000"/>
              </a:solidFill>
            </a:endParaRPr>
          </a:p>
          <a:p>
            <a:r>
              <a:rPr lang="en-US" sz="2600" dirty="0" err="1" smtClean="0">
                <a:solidFill>
                  <a:srgbClr val="FF0000"/>
                </a:solidFill>
              </a:rPr>
              <a:t>Dilarang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m</a:t>
            </a:r>
            <a:r>
              <a:rPr lang="en-US" sz="2600" dirty="0" err="1" smtClean="0">
                <a:solidFill>
                  <a:srgbClr val="FF0000"/>
                </a:solidFill>
              </a:rPr>
              <a:t>emakai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seluar</a:t>
            </a:r>
            <a:r>
              <a:rPr lang="en-US" sz="2600" dirty="0" smtClean="0">
                <a:solidFill>
                  <a:srgbClr val="FF0000"/>
                </a:solidFill>
              </a:rPr>
              <a:t> jeans yang </a:t>
            </a:r>
            <a:r>
              <a:rPr lang="en-US" sz="2600" dirty="0" err="1" smtClean="0">
                <a:solidFill>
                  <a:srgbClr val="FF0000"/>
                </a:solidFill>
              </a:rPr>
              <a:t>lusuh,berwarana-warni,bertampal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atau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koyak</a:t>
            </a:r>
            <a:r>
              <a:rPr lang="en-US" sz="26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sz="2600" dirty="0" err="1" smtClean="0">
                <a:solidFill>
                  <a:srgbClr val="FF0000"/>
                </a:solidFill>
              </a:rPr>
              <a:t>Dilarang</a:t>
            </a:r>
            <a:r>
              <a:rPr lang="en-US" sz="2600" dirty="0" smtClean="0">
                <a:solidFill>
                  <a:srgbClr val="FF0000"/>
                </a:solidFill>
              </a:rPr>
              <a:t>  </a:t>
            </a:r>
            <a:r>
              <a:rPr lang="en-US" sz="2600" dirty="0" err="1" smtClean="0">
                <a:solidFill>
                  <a:srgbClr val="FF0000"/>
                </a:solidFill>
              </a:rPr>
              <a:t>m</a:t>
            </a:r>
            <a:r>
              <a:rPr lang="en-US" sz="2600" dirty="0" err="1" smtClean="0">
                <a:solidFill>
                  <a:srgbClr val="FF0000"/>
                </a:solidFill>
              </a:rPr>
              <a:t>enghias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diri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menyerupai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perempuan</a:t>
            </a:r>
            <a:r>
              <a:rPr lang="en-US" sz="2600" dirty="0" smtClean="0">
                <a:solidFill>
                  <a:srgbClr val="FF0000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Rupa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pakaian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Kuliah</a:t>
            </a:r>
            <a:r>
              <a:rPr lang="en-US" dirty="0" smtClean="0">
                <a:solidFill>
                  <a:schemeClr val="tx1"/>
                </a:solidFill>
              </a:rPr>
              <a:t>-PELAJAR </a:t>
            </a:r>
            <a:r>
              <a:rPr lang="en-US" dirty="0" smtClean="0">
                <a:solidFill>
                  <a:schemeClr val="tx1"/>
                </a:solidFill>
              </a:rPr>
              <a:t>PEREMPUAN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40000" lnSpcReduction="20000"/>
          </a:bodyPr>
          <a:lstStyle/>
          <a:p>
            <a:r>
              <a:rPr lang="en-US" sz="6000" dirty="0" err="1" smtClean="0">
                <a:solidFill>
                  <a:srgbClr val="FF0000"/>
                </a:solidFill>
              </a:rPr>
              <a:t>Berpakaian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kemas,sopan</a:t>
            </a:r>
            <a:r>
              <a:rPr lang="en-US" sz="6000" dirty="0" smtClean="0">
                <a:solidFill>
                  <a:srgbClr val="FF0000"/>
                </a:solidFill>
              </a:rPr>
              <a:t>, </a:t>
            </a:r>
            <a:r>
              <a:rPr lang="en-US" sz="6000" dirty="0" err="1" smtClean="0">
                <a:solidFill>
                  <a:srgbClr val="FF0000"/>
                </a:solidFill>
              </a:rPr>
              <a:t>bersih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setiap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masa</a:t>
            </a:r>
            <a:endParaRPr lang="en-US" sz="6000" dirty="0" smtClean="0">
              <a:solidFill>
                <a:srgbClr val="FF0000"/>
              </a:solidFill>
            </a:endParaRPr>
          </a:p>
          <a:p>
            <a:r>
              <a:rPr lang="en-US" sz="6000" dirty="0" err="1" smtClean="0">
                <a:solidFill>
                  <a:srgbClr val="FF0000"/>
                </a:solidFill>
              </a:rPr>
              <a:t>Memakai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pakaian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rasmi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6000" dirty="0" err="1" smtClean="0">
                <a:solidFill>
                  <a:srgbClr val="FF0000"/>
                </a:solidFill>
              </a:rPr>
              <a:t>Memakai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kasut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atau</a:t>
            </a:r>
            <a:r>
              <a:rPr lang="en-US" sz="6000" dirty="0" smtClean="0">
                <a:solidFill>
                  <a:srgbClr val="FF0000"/>
                </a:solidFill>
              </a:rPr>
              <a:t> sandal yang </a:t>
            </a:r>
            <a:r>
              <a:rPr lang="en-US" sz="6000" dirty="0" err="1" smtClean="0">
                <a:solidFill>
                  <a:srgbClr val="FF0000"/>
                </a:solidFill>
              </a:rPr>
              <a:t>bersesuaian</a:t>
            </a:r>
            <a:endParaRPr lang="en-US" sz="6000" dirty="0" smtClean="0">
              <a:solidFill>
                <a:srgbClr val="FF0000"/>
              </a:solidFill>
            </a:endParaRPr>
          </a:p>
          <a:p>
            <a:r>
              <a:rPr lang="en-US" sz="6000" dirty="0" err="1" smtClean="0">
                <a:solidFill>
                  <a:srgbClr val="FF0000"/>
                </a:solidFill>
              </a:rPr>
              <a:t>Tidak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boleh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memakai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pakaian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yg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jarang</a:t>
            </a:r>
            <a:r>
              <a:rPr lang="en-US" sz="6000" dirty="0" smtClean="0">
                <a:solidFill>
                  <a:srgbClr val="FF0000"/>
                </a:solidFill>
              </a:rPr>
              <a:t>, </a:t>
            </a:r>
            <a:r>
              <a:rPr lang="en-US" sz="6000" dirty="0" err="1" smtClean="0">
                <a:solidFill>
                  <a:srgbClr val="FF0000"/>
                </a:solidFill>
              </a:rPr>
              <a:t>ketat,atau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mengikut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bentuk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badan</a:t>
            </a:r>
            <a:r>
              <a:rPr lang="en-US" sz="60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sz="6000" dirty="0" err="1" smtClean="0">
                <a:solidFill>
                  <a:srgbClr val="FF0000"/>
                </a:solidFill>
              </a:rPr>
              <a:t>Tidak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memakai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pakaian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berbelah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atau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blaus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atau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baju</a:t>
            </a:r>
            <a:r>
              <a:rPr lang="en-US" sz="6000" dirty="0" smtClean="0">
                <a:solidFill>
                  <a:srgbClr val="FF0000"/>
                </a:solidFill>
              </a:rPr>
              <a:t> T </a:t>
            </a:r>
            <a:r>
              <a:rPr lang="en-US" sz="6000" dirty="0" err="1" smtClean="0">
                <a:solidFill>
                  <a:srgbClr val="FF0000"/>
                </a:solidFill>
              </a:rPr>
              <a:t>yg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berpotongan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terdedah</a:t>
            </a:r>
            <a:r>
              <a:rPr lang="en-US" sz="60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sz="6000" dirty="0" err="1" smtClean="0">
                <a:solidFill>
                  <a:srgbClr val="FF0000"/>
                </a:solidFill>
              </a:rPr>
              <a:t>Memakai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skrit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yg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labuh</a:t>
            </a:r>
            <a:endParaRPr lang="en-US" sz="6000" dirty="0" smtClean="0">
              <a:solidFill>
                <a:srgbClr val="FF0000"/>
              </a:solidFill>
            </a:endParaRPr>
          </a:p>
          <a:p>
            <a:r>
              <a:rPr lang="en-US" sz="6000" dirty="0" err="1" smtClean="0">
                <a:solidFill>
                  <a:srgbClr val="FF0000"/>
                </a:solidFill>
              </a:rPr>
              <a:t>Dilarang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bersolek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atau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berdandan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rambut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keterlaluan</a:t>
            </a:r>
            <a:endParaRPr lang="en-US" sz="6000" dirty="0" smtClean="0">
              <a:solidFill>
                <a:srgbClr val="FF0000"/>
              </a:solidFill>
            </a:endParaRPr>
          </a:p>
          <a:p>
            <a:r>
              <a:rPr lang="en-US" sz="6000" dirty="0" err="1" smtClean="0">
                <a:solidFill>
                  <a:srgbClr val="FF0000"/>
                </a:solidFill>
              </a:rPr>
              <a:t>Dilarang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m</a:t>
            </a:r>
            <a:r>
              <a:rPr lang="en-US" sz="6000" dirty="0" err="1" smtClean="0">
                <a:solidFill>
                  <a:srgbClr val="FF0000"/>
                </a:solidFill>
              </a:rPr>
              <a:t>ewarnakan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rambut</a:t>
            </a:r>
            <a:endParaRPr lang="en-US" sz="6000" dirty="0" smtClean="0">
              <a:solidFill>
                <a:srgbClr val="FF0000"/>
              </a:solidFill>
            </a:endParaRPr>
          </a:p>
          <a:p>
            <a:r>
              <a:rPr lang="en-US" sz="6000" dirty="0" err="1" smtClean="0">
                <a:solidFill>
                  <a:srgbClr val="FF0000"/>
                </a:solidFill>
              </a:rPr>
              <a:t>Dilarang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memakai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barang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kemas</a:t>
            </a:r>
            <a:endParaRPr lang="en-US" sz="6000" dirty="0" smtClean="0">
              <a:solidFill>
                <a:srgbClr val="FF0000"/>
              </a:solidFill>
            </a:endParaRPr>
          </a:p>
          <a:p>
            <a:r>
              <a:rPr lang="en-US" sz="6000" dirty="0" err="1" smtClean="0">
                <a:solidFill>
                  <a:srgbClr val="FF0000"/>
                </a:solidFill>
              </a:rPr>
              <a:t>Dilarang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m</a:t>
            </a:r>
            <a:r>
              <a:rPr lang="en-US" sz="6000" dirty="0" err="1" smtClean="0">
                <a:solidFill>
                  <a:srgbClr val="FF0000"/>
                </a:solidFill>
              </a:rPr>
              <a:t>enghias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menyerupai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lelaki</a:t>
            </a:r>
            <a:r>
              <a:rPr lang="en-US" sz="6000" dirty="0" smtClean="0">
                <a:solidFill>
                  <a:srgbClr val="FF0000"/>
                </a:solidFill>
              </a:rPr>
              <a:t>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* </a:t>
            </a:r>
            <a:r>
              <a:rPr lang="en-US" sz="6000" dirty="0" err="1" smtClean="0">
                <a:solidFill>
                  <a:srgbClr val="FF0000"/>
                </a:solidFill>
              </a:rPr>
              <a:t>Menutup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aurat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adalah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wajib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dlm</a:t>
            </a:r>
            <a:r>
              <a:rPr lang="en-US" sz="6000" dirty="0" smtClean="0">
                <a:solidFill>
                  <a:srgbClr val="FF0000"/>
                </a:solidFill>
              </a:rPr>
              <a:t> ISLAM(‘__’)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rujukan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panduan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49</TotalTime>
  <Words>160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Median</vt:lpstr>
      <vt:lpstr>ETIKA BERPAKAIAN UTK KE KULIAH</vt:lpstr>
      <vt:lpstr>Rupa diri dan pakaian ke Kuliah-PELAJAR LELAKI</vt:lpstr>
      <vt:lpstr>Rupa diri dan pakaian ke Kuliah-PELAJAR PEREMPUAN</vt:lpstr>
      <vt:lpstr>rujukan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BERPAKAIAN UTK KE KULIAH</dc:title>
  <dc:creator> </dc:creator>
  <cp:lastModifiedBy> </cp:lastModifiedBy>
  <cp:revision>5</cp:revision>
  <dcterms:created xsi:type="dcterms:W3CDTF">2012-07-04T03:33:05Z</dcterms:created>
  <dcterms:modified xsi:type="dcterms:W3CDTF">2012-07-04T04:22:41Z</dcterms:modified>
</cp:coreProperties>
</file>